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5" r:id="rId3"/>
    <p:sldId id="274" r:id="rId4"/>
    <p:sldId id="271" r:id="rId5"/>
    <p:sldId id="267" r:id="rId6"/>
    <p:sldId id="270" r:id="rId7"/>
    <p:sldId id="272" r:id="rId8"/>
    <p:sldId id="281" r:id="rId9"/>
    <p:sldId id="280" r:id="rId10"/>
    <p:sldId id="282" r:id="rId11"/>
    <p:sldId id="279" r:id="rId12"/>
    <p:sldId id="283" r:id="rId13"/>
    <p:sldId id="257" r:id="rId14"/>
    <p:sldId id="278" r:id="rId15"/>
    <p:sldId id="284" r:id="rId16"/>
    <p:sldId id="277" r:id="rId17"/>
    <p:sldId id="285" r:id="rId18"/>
    <p:sldId id="276" r:id="rId19"/>
    <p:sldId id="273" r:id="rId20"/>
    <p:sldId id="266" r:id="rId21"/>
    <p:sldId id="27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1CE3C-7DEF-449D-99D6-CBD1A33F9041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A3DD-03E8-4010-8C43-4FBB46D07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7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A3DD-03E8-4010-8C43-4FBB46D07A4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8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62068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b="1" dirty="0">
                <a:solidFill>
                  <a:prstClr val="white"/>
                </a:solidFill>
              </a:rPr>
              <a:t>J is for </a:t>
            </a:r>
            <a:r>
              <a:rPr lang="en-US" altLang="zh-CN" sz="6000" b="1" dirty="0" smtClean="0">
                <a:solidFill>
                  <a:srgbClr val="FFFF00"/>
                </a:solidFill>
              </a:rPr>
              <a:t>j</a:t>
            </a:r>
            <a:r>
              <a:rPr lang="en-US" altLang="zh-CN" sz="6000" b="1" dirty="0" smtClean="0">
                <a:solidFill>
                  <a:prstClr val="white"/>
                </a:solidFill>
              </a:rPr>
              <a:t>eep  </a:t>
            </a:r>
            <a:r>
              <a:rPr lang="en-US" altLang="zh-CN" sz="6000" b="1" dirty="0">
                <a:solidFill>
                  <a:prstClr val="white"/>
                </a:solidFill>
              </a:rPr>
              <a:t>[</a:t>
            </a:r>
            <a:r>
              <a:rPr lang="en-US" altLang="zh-CN" sz="6000" b="1" dirty="0" err="1">
                <a:solidFill>
                  <a:prstClr val="white"/>
                </a:solidFill>
              </a:rPr>
              <a:t>dʒ</a:t>
            </a:r>
            <a:r>
              <a:rPr lang="en-US" altLang="zh-CN" sz="6000" b="1" dirty="0">
                <a:solidFill>
                  <a:prstClr val="white"/>
                </a:solidFill>
              </a:rPr>
              <a:t>] [</a:t>
            </a:r>
            <a:r>
              <a:rPr lang="en-US" altLang="zh-CN" sz="6000" b="1" dirty="0" err="1">
                <a:solidFill>
                  <a:prstClr val="white"/>
                </a:solidFill>
              </a:rPr>
              <a:t>dʒ</a:t>
            </a:r>
            <a:r>
              <a:rPr lang="en-US" altLang="zh-CN" sz="6000" b="1" dirty="0">
                <a:solidFill>
                  <a:prstClr val="white"/>
                </a:solidFill>
              </a:rPr>
              <a:t>] [</a:t>
            </a:r>
            <a:r>
              <a:rPr lang="en-US" altLang="zh-CN" sz="6000" b="1" dirty="0" err="1">
                <a:solidFill>
                  <a:prstClr val="white"/>
                </a:solidFill>
              </a:rPr>
              <a:t>dʒ</a:t>
            </a:r>
            <a:r>
              <a:rPr lang="en-US" altLang="zh-CN" sz="6000" b="1" dirty="0" smtClean="0">
                <a:solidFill>
                  <a:prstClr val="white"/>
                </a:solidFill>
              </a:rPr>
              <a:t>]</a:t>
            </a:r>
            <a:endParaRPr lang="zh-CN" altLang="zh-CN" sz="6000" b="1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460" y="4232121"/>
            <a:ext cx="1840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j</a:t>
            </a:r>
            <a:r>
              <a:rPr lang="en-US" altLang="zh-CN" sz="5400" dirty="0" smtClean="0">
                <a:solidFill>
                  <a:schemeClr val="bg1"/>
                </a:solidFill>
              </a:rPr>
              <a:t>acket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26315" y="4232121"/>
            <a:ext cx="1510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j</a:t>
            </a:r>
            <a:r>
              <a:rPr lang="en-US" altLang="zh-CN" sz="5400" dirty="0">
                <a:solidFill>
                  <a:schemeClr val="bg1"/>
                </a:solidFill>
              </a:rPr>
              <a:t>uice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36194" y="4232121"/>
            <a:ext cx="1440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j</a:t>
            </a:r>
            <a:r>
              <a:rPr lang="en-US" altLang="zh-CN" sz="5400" dirty="0" smtClean="0">
                <a:solidFill>
                  <a:schemeClr val="bg1"/>
                </a:solidFill>
              </a:rPr>
              <a:t>eep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077" y="2060848"/>
            <a:ext cx="15049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703" y="2060848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488" y="2060848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48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04664"/>
            <a:ext cx="20024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zh-CN" sz="13800" b="1" dirty="0" smtClean="0">
                <a:solidFill>
                  <a:schemeClr val="bg1"/>
                </a:solidFill>
              </a:rPr>
              <a:t>Kk</a:t>
            </a:r>
            <a:endParaRPr lang="zh-CN" altLang="en-US" sz="13800" dirty="0"/>
          </a:p>
        </p:txBody>
      </p:sp>
      <p:sp>
        <p:nvSpPr>
          <p:cNvPr id="4" name="矩形 3"/>
          <p:cNvSpPr/>
          <p:nvPr/>
        </p:nvSpPr>
        <p:spPr>
          <a:xfrm>
            <a:off x="611560" y="3140968"/>
            <a:ext cx="79476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kei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nb-NO" altLang="zh-CN" sz="7200" b="1" dirty="0">
                <a:solidFill>
                  <a:schemeClr val="bg1"/>
                </a:solidFill>
              </a:rPr>
              <a:t>k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36648"/>
            <a:ext cx="5552990" cy="11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2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1" y="428179"/>
            <a:ext cx="7892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altLang="zh-CN" sz="6000" b="1" dirty="0">
                <a:solidFill>
                  <a:schemeClr val="bg1"/>
                </a:solidFill>
              </a:rPr>
              <a:t>K is for </a:t>
            </a:r>
            <a:r>
              <a:rPr lang="nb-NO" altLang="zh-CN" sz="6000" b="1" dirty="0">
                <a:solidFill>
                  <a:srgbClr val="FFFF00"/>
                </a:solidFill>
              </a:rPr>
              <a:t>k</a:t>
            </a:r>
            <a:r>
              <a:rPr lang="nb-NO" altLang="zh-CN" sz="6000" b="1" dirty="0">
                <a:solidFill>
                  <a:schemeClr val="bg1"/>
                </a:solidFill>
              </a:rPr>
              <a:t>ite [k] [k] [k]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925510" y="4077072"/>
            <a:ext cx="15937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boo</a:t>
            </a:r>
            <a:r>
              <a:rPr lang="en-US" altLang="zh-CN" sz="5400" dirty="0">
                <a:solidFill>
                  <a:srgbClr val="FFFF00"/>
                </a:solidFill>
              </a:rPr>
              <a:t>k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6523" y="4077072"/>
            <a:ext cx="1130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k</a:t>
            </a:r>
            <a:r>
              <a:rPr lang="en-US" altLang="zh-CN" sz="5400" dirty="0">
                <a:solidFill>
                  <a:schemeClr val="bg1"/>
                </a:solidFill>
              </a:rPr>
              <a:t>ey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25718" y="3987959"/>
            <a:ext cx="1478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des</a:t>
            </a:r>
            <a:r>
              <a:rPr lang="en-US" altLang="zh-CN" sz="5400" dirty="0">
                <a:solidFill>
                  <a:srgbClr val="FFFF00"/>
                </a:solidFill>
              </a:rPr>
              <a:t>k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962367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212" y="1962367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8076" y="1962367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57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04664"/>
            <a:ext cx="216918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</a:rPr>
              <a:t>L </a:t>
            </a:r>
            <a:r>
              <a:rPr lang="en-US" altLang="zh-CN" sz="13800" b="1" dirty="0" err="1">
                <a:solidFill>
                  <a:schemeClr val="bg1"/>
                </a:solidFill>
              </a:rPr>
              <a:t>l</a:t>
            </a:r>
            <a:r>
              <a:rPr lang="en-US" altLang="zh-CN" sz="13800" b="1" dirty="0">
                <a:solidFill>
                  <a:schemeClr val="bg1"/>
                </a:solidFill>
              </a:rPr>
              <a:t> </a:t>
            </a:r>
            <a:endParaRPr lang="zh-CN" altLang="en-US" sz="13800" dirty="0"/>
          </a:p>
        </p:txBody>
      </p:sp>
      <p:sp>
        <p:nvSpPr>
          <p:cNvPr id="4" name="矩形 3"/>
          <p:cNvSpPr/>
          <p:nvPr/>
        </p:nvSpPr>
        <p:spPr>
          <a:xfrm>
            <a:off x="442392" y="3078197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smtClean="0">
                <a:solidFill>
                  <a:prstClr val="white"/>
                </a:solidFill>
              </a:rPr>
              <a:t>e</a:t>
            </a:r>
            <a:r>
              <a:rPr lang="en-US" altLang="zh-CN" sz="7200" dirty="0" smtClean="0">
                <a:solidFill>
                  <a:schemeClr val="bg1"/>
                </a:solidFill>
              </a:rPr>
              <a:t>l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>
                <a:solidFill>
                  <a:schemeClr val="bg1"/>
                </a:solidFill>
              </a:rPr>
              <a:t>l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98" y="906305"/>
            <a:ext cx="5715136" cy="12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98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197" y="476672"/>
            <a:ext cx="6462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altLang="zh-CN" sz="6000" b="1" dirty="0">
                <a:solidFill>
                  <a:prstClr val="white"/>
                </a:solidFill>
              </a:rPr>
              <a:t>L is for </a:t>
            </a:r>
            <a:r>
              <a:rPr lang="nb-NO" altLang="zh-CN" sz="6000" b="1" dirty="0">
                <a:solidFill>
                  <a:srgbClr val="FFFF00"/>
                </a:solidFill>
              </a:rPr>
              <a:t>l</a:t>
            </a:r>
            <a:r>
              <a:rPr lang="nb-NO" altLang="zh-CN" sz="6000" b="1" dirty="0">
                <a:solidFill>
                  <a:prstClr val="white"/>
                </a:solidFill>
              </a:rPr>
              <a:t>ion </a:t>
            </a:r>
            <a:r>
              <a:rPr lang="en-US" altLang="zh-CN" sz="6000" b="1" dirty="0">
                <a:solidFill>
                  <a:prstClr val="white"/>
                </a:solidFill>
              </a:rPr>
              <a:t>[l] [l] [l</a:t>
            </a:r>
            <a:r>
              <a:rPr lang="en-US" altLang="zh-CN" sz="6000" b="1" dirty="0" smtClean="0">
                <a:solidFill>
                  <a:prstClr val="white"/>
                </a:solidFill>
              </a:rPr>
              <a:t>]</a:t>
            </a:r>
            <a:endParaRPr lang="zh-CN" altLang="zh-CN" sz="6000" b="1" dirty="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6029" y="4206288"/>
            <a:ext cx="12314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l</a:t>
            </a:r>
            <a:r>
              <a:rPr lang="en-US" altLang="zh-CN" sz="5400" dirty="0">
                <a:solidFill>
                  <a:schemeClr val="bg1"/>
                </a:solidFill>
              </a:rPr>
              <a:t>ion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44847" y="4206288"/>
            <a:ext cx="1290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sea</a:t>
            </a:r>
            <a:r>
              <a:rPr lang="en-US" altLang="zh-CN" sz="5400" dirty="0">
                <a:solidFill>
                  <a:srgbClr val="FFFF00"/>
                </a:solidFill>
              </a:rPr>
              <a:t>l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72718" y="4206288"/>
            <a:ext cx="1388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l</a:t>
            </a:r>
            <a:r>
              <a:rPr lang="en-US" altLang="zh-CN" sz="5400" dirty="0">
                <a:solidFill>
                  <a:schemeClr val="bg1"/>
                </a:solidFill>
              </a:rPr>
              <a:t>ook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956" y="2112329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3429" y="2102312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2112329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70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76672"/>
            <a:ext cx="267252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</a:rPr>
              <a:t>Mm</a:t>
            </a:r>
            <a:endParaRPr lang="zh-CN" altLang="en-US" sz="11500" dirty="0"/>
          </a:p>
        </p:txBody>
      </p:sp>
      <p:sp>
        <p:nvSpPr>
          <p:cNvPr id="4" name="矩形 3"/>
          <p:cNvSpPr/>
          <p:nvPr/>
        </p:nvSpPr>
        <p:spPr>
          <a:xfrm>
            <a:off x="539552" y="3212976"/>
            <a:ext cx="8278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em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b="1" dirty="0">
                <a:solidFill>
                  <a:schemeClr val="bg1"/>
                </a:solidFill>
              </a:rPr>
              <a:t>m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14039"/>
            <a:ext cx="5672717" cy="11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1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47667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5400" b="1" dirty="0">
                <a:solidFill>
                  <a:schemeClr val="bg1"/>
                </a:solidFill>
              </a:rPr>
              <a:t>M is for </a:t>
            </a:r>
            <a:r>
              <a:rPr lang="en-US" altLang="zh-CN" sz="5400" b="1" dirty="0">
                <a:solidFill>
                  <a:srgbClr val="FFFF00"/>
                </a:solidFill>
              </a:rPr>
              <a:t>m</a:t>
            </a:r>
            <a:r>
              <a:rPr lang="en-US" altLang="zh-CN" sz="5400" b="1" dirty="0">
                <a:solidFill>
                  <a:schemeClr val="bg1"/>
                </a:solidFill>
              </a:rPr>
              <a:t>onkey [m] [m] [m]  </a:t>
            </a:r>
          </a:p>
        </p:txBody>
      </p:sp>
      <p:sp>
        <p:nvSpPr>
          <p:cNvPr id="2" name="矩形 1"/>
          <p:cNvSpPr/>
          <p:nvPr/>
        </p:nvSpPr>
        <p:spPr>
          <a:xfrm>
            <a:off x="878093" y="3986480"/>
            <a:ext cx="18325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m</a:t>
            </a:r>
            <a:r>
              <a:rPr lang="en-US" altLang="zh-CN" sz="5400" dirty="0">
                <a:solidFill>
                  <a:schemeClr val="bg1"/>
                </a:solidFill>
              </a:rPr>
              <a:t>oon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060848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774024" y="3986480"/>
            <a:ext cx="1369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m</a:t>
            </a:r>
            <a:r>
              <a:rPr lang="en-US" altLang="zh-CN" sz="5400" dirty="0" smtClean="0">
                <a:solidFill>
                  <a:schemeClr val="bg1"/>
                </a:solidFill>
              </a:rPr>
              <a:t>ilk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5671" y="2060848"/>
            <a:ext cx="186599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97177" y="3986480"/>
            <a:ext cx="1433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m</a:t>
            </a:r>
            <a:r>
              <a:rPr lang="en-US" altLang="zh-CN" sz="5400" dirty="0">
                <a:solidFill>
                  <a:schemeClr val="bg1"/>
                </a:solidFill>
              </a:rPr>
              <a:t>ap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7093" y="2060848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974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04664"/>
            <a:ext cx="229902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b="1" dirty="0" err="1">
                <a:solidFill>
                  <a:schemeClr val="bg1"/>
                </a:solidFill>
              </a:rPr>
              <a:t>Nn</a:t>
            </a:r>
            <a:endParaRPr lang="zh-CN" altLang="en-US" sz="13800" dirty="0"/>
          </a:p>
        </p:txBody>
      </p:sp>
      <p:sp>
        <p:nvSpPr>
          <p:cNvPr id="4" name="矩形 3"/>
          <p:cNvSpPr/>
          <p:nvPr/>
        </p:nvSpPr>
        <p:spPr>
          <a:xfrm>
            <a:off x="539552" y="306896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en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b="1" dirty="0">
                <a:solidFill>
                  <a:schemeClr val="bg1"/>
                </a:solidFill>
              </a:rPr>
              <a:t>n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18" y="885756"/>
            <a:ext cx="6001359" cy="12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47667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b="1" dirty="0">
                <a:solidFill>
                  <a:prstClr val="white"/>
                </a:solidFill>
              </a:rPr>
              <a:t>N is for </a:t>
            </a:r>
            <a:r>
              <a:rPr lang="en-US" altLang="zh-CN" sz="6000" b="1" dirty="0">
                <a:solidFill>
                  <a:srgbClr val="FFFF00"/>
                </a:solidFill>
              </a:rPr>
              <a:t>n</a:t>
            </a:r>
            <a:r>
              <a:rPr lang="en-US" altLang="zh-CN" sz="6000" b="1" dirty="0">
                <a:solidFill>
                  <a:prstClr val="white"/>
                </a:solidFill>
              </a:rPr>
              <a:t>ose [n] [n] [n]</a:t>
            </a:r>
            <a:endParaRPr lang="zh-CN" altLang="zh-CN" sz="6000" b="1" dirty="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6135" y="3841937"/>
            <a:ext cx="1415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n</a:t>
            </a:r>
            <a:r>
              <a:rPr lang="en-US" altLang="zh-CN" sz="5400" dirty="0">
                <a:solidFill>
                  <a:schemeClr val="bg1"/>
                </a:solidFill>
              </a:rPr>
              <a:t>ine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1607" y="3841937"/>
            <a:ext cx="13887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n</a:t>
            </a:r>
            <a:r>
              <a:rPr lang="en-US" altLang="zh-CN" sz="5400" dirty="0">
                <a:solidFill>
                  <a:schemeClr val="bg1"/>
                </a:solidFill>
              </a:rPr>
              <a:t>est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16158" y="3841472"/>
            <a:ext cx="15295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n</a:t>
            </a:r>
            <a:r>
              <a:rPr lang="en-US" altLang="zh-CN" sz="5400" dirty="0" smtClean="0">
                <a:solidFill>
                  <a:schemeClr val="bg1"/>
                </a:solidFill>
              </a:rPr>
              <a:t>ose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234" y="1700808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636" y="1700808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5427" y="1723401"/>
            <a:ext cx="1751049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49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H is for head [h] [h] [h]</a:t>
            </a:r>
            <a:endParaRPr lang="zh-CN" altLang="zh-CN" sz="4800" b="1" dirty="0">
              <a:solidFill>
                <a:schemeClr val="bg1"/>
              </a:solidFill>
            </a:endParaRPr>
          </a:p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is for it [</a:t>
            </a:r>
            <a:r>
              <a:rPr lang="en-US" altLang="zh-CN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[</a:t>
            </a:r>
            <a:r>
              <a:rPr lang="en-US" altLang="zh-CN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[</a:t>
            </a:r>
            <a:r>
              <a:rPr lang="en-US" altLang="zh-CN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           </a:t>
            </a:r>
            <a:endParaRPr lang="en-US" altLang="zh-CN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4800" b="1" dirty="0" smtClean="0">
                <a:solidFill>
                  <a:schemeClr val="bg1"/>
                </a:solidFill>
              </a:rPr>
              <a:t>J </a:t>
            </a:r>
            <a:r>
              <a:rPr lang="en-US" altLang="zh-CN" sz="4800" b="1" dirty="0">
                <a:solidFill>
                  <a:schemeClr val="bg1"/>
                </a:solidFill>
              </a:rPr>
              <a:t>is for jug  [</a:t>
            </a:r>
            <a:r>
              <a:rPr lang="en-US" altLang="zh-CN" sz="4800" b="1" dirty="0" err="1">
                <a:solidFill>
                  <a:schemeClr val="bg1"/>
                </a:solidFill>
              </a:rPr>
              <a:t>dʒ</a:t>
            </a:r>
            <a:r>
              <a:rPr lang="en-US" altLang="zh-CN" sz="4800" b="1" dirty="0">
                <a:solidFill>
                  <a:schemeClr val="bg1"/>
                </a:solidFill>
              </a:rPr>
              <a:t>] [</a:t>
            </a:r>
            <a:r>
              <a:rPr lang="en-US" altLang="zh-CN" sz="4800" b="1" dirty="0" err="1">
                <a:solidFill>
                  <a:schemeClr val="bg1"/>
                </a:solidFill>
              </a:rPr>
              <a:t>dʒ</a:t>
            </a:r>
            <a:r>
              <a:rPr lang="en-US" altLang="zh-CN" sz="4800" b="1" dirty="0">
                <a:solidFill>
                  <a:schemeClr val="bg1"/>
                </a:solidFill>
              </a:rPr>
              <a:t>] [</a:t>
            </a:r>
            <a:r>
              <a:rPr lang="en-US" altLang="zh-CN" sz="4800" b="1" dirty="0" err="1">
                <a:solidFill>
                  <a:schemeClr val="bg1"/>
                </a:solidFill>
              </a:rPr>
              <a:t>dʒ</a:t>
            </a:r>
            <a:r>
              <a:rPr lang="en-US" altLang="zh-CN" sz="4800" b="1" dirty="0">
                <a:solidFill>
                  <a:schemeClr val="bg1"/>
                </a:solidFill>
              </a:rPr>
              <a:t>]</a:t>
            </a:r>
            <a:endParaRPr lang="zh-CN" altLang="zh-CN" sz="4800" b="1" dirty="0">
              <a:solidFill>
                <a:schemeClr val="bg1"/>
              </a:solidFill>
            </a:endParaRPr>
          </a:p>
          <a:p>
            <a:r>
              <a:rPr lang="nb-NO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 is for kite [k] [k] [k]       </a:t>
            </a:r>
            <a:endParaRPr lang="nb-NO" altLang="zh-CN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b-NO" altLang="zh-CN" sz="4800" b="1" dirty="0" smtClean="0">
                <a:solidFill>
                  <a:schemeClr val="bg1"/>
                </a:solidFill>
              </a:rPr>
              <a:t>L </a:t>
            </a:r>
            <a:r>
              <a:rPr lang="nb-NO" altLang="zh-CN" sz="4800" b="1" dirty="0">
                <a:solidFill>
                  <a:schemeClr val="bg1"/>
                </a:solidFill>
              </a:rPr>
              <a:t>is for lion </a:t>
            </a:r>
            <a:r>
              <a:rPr lang="en-US" altLang="zh-CN" sz="4800" b="1" dirty="0">
                <a:solidFill>
                  <a:schemeClr val="bg1"/>
                </a:solidFill>
              </a:rPr>
              <a:t>[l] [l] [l]</a:t>
            </a:r>
            <a:endParaRPr lang="zh-CN" altLang="zh-CN" sz="4800" b="1" dirty="0">
              <a:solidFill>
                <a:schemeClr val="bg1"/>
              </a:solidFill>
            </a:endParaRPr>
          </a:p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 is for monkey [m] [m] [m]  </a:t>
            </a:r>
            <a:endParaRPr lang="en-US" altLang="zh-CN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4800" b="1" dirty="0" smtClean="0">
                <a:solidFill>
                  <a:schemeClr val="bg1"/>
                </a:solidFill>
              </a:rPr>
              <a:t>N </a:t>
            </a:r>
            <a:r>
              <a:rPr lang="en-US" altLang="zh-CN" sz="4800" b="1" dirty="0">
                <a:solidFill>
                  <a:schemeClr val="bg1"/>
                </a:solidFill>
              </a:rPr>
              <a:t>is for nose [n] [n] [n]</a:t>
            </a:r>
            <a:endParaRPr lang="zh-CN" altLang="zh-C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4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0080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上课</a:t>
            </a:r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内容：自然拼读</a:t>
            </a:r>
            <a:endParaRPr lang="en-US" altLang="zh-CN" sz="36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上课时间：每周六晚</a:t>
            </a:r>
            <a:r>
              <a:rPr lang="en-US" altLang="zh-CN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</a:t>
            </a:r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00 - 20</a:t>
            </a:r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</a:p>
          <a:p>
            <a:endParaRPr lang="en-US" altLang="zh-CN" sz="36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上课</a:t>
            </a:r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老师：尹岩老师</a:t>
            </a:r>
            <a:endParaRPr lang="zh-CN" altLang="en-US" sz="36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10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323" y="620688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4800" b="1" kern="100" dirty="0">
                <a:solidFill>
                  <a:schemeClr val="bg1"/>
                </a:solidFill>
              </a:rPr>
              <a:t>A is for apple [æ] [æ] [æ]     </a:t>
            </a:r>
            <a:endParaRPr lang="en-US" altLang="zh-CN" sz="4800" b="1" kern="100" dirty="0" smtClean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for bat  [b] [b] [b]</a:t>
            </a:r>
            <a:endParaRPr lang="zh-CN" altLang="zh-CN" sz="4800" b="1" kern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>
                <a:solidFill>
                  <a:schemeClr val="bg1"/>
                </a:solidFill>
              </a:rPr>
              <a:t>C is for cat [k] [k] [k]        </a:t>
            </a:r>
            <a:endParaRPr lang="en-US" altLang="zh-CN" sz="4800" b="1" kern="100" dirty="0" smtClean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for dog  [d] [d] [d]</a:t>
            </a:r>
            <a:endParaRPr lang="zh-CN" altLang="zh-CN" sz="4800" b="1" kern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>
                <a:solidFill>
                  <a:schemeClr val="bg1"/>
                </a:solidFill>
              </a:rPr>
              <a:t>E is for elephant [e] [e] [e]    </a:t>
            </a:r>
            <a:endParaRPr lang="en-US" altLang="zh-CN" sz="4800" b="1" kern="100" dirty="0" smtClean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for frog [f] [f] [f]</a:t>
            </a:r>
            <a:endParaRPr lang="zh-CN" altLang="zh-CN" sz="4800" b="1" kern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>
                <a:solidFill>
                  <a:schemeClr val="bg1"/>
                </a:solidFill>
              </a:rPr>
              <a:t>G is for girl [g] [g] [g]        </a:t>
            </a:r>
            <a:endParaRPr lang="en-US" altLang="zh-CN" sz="4800" b="1" kern="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9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306896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eit</a:t>
            </a:r>
            <a:r>
              <a:rPr lang="en-US" altLang="zh-CN" sz="7200" dirty="0">
                <a:solidFill>
                  <a:prstClr val="white"/>
                </a:solidFill>
              </a:rPr>
              <a:t>∫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[h]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997" y="476672"/>
            <a:ext cx="224933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dirty="0" err="1">
                <a:solidFill>
                  <a:schemeClr val="bg1"/>
                </a:solidFill>
              </a:rPr>
              <a:t>Hh</a:t>
            </a:r>
            <a:endParaRPr lang="zh-CN" altLang="en-US" sz="138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52" y="940908"/>
            <a:ext cx="5469376" cy="128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76672"/>
            <a:ext cx="7469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6000" b="1" kern="100" dirty="0">
                <a:solidFill>
                  <a:schemeClr val="bg1"/>
                </a:solidFill>
              </a:rPr>
              <a:t>H is for </a:t>
            </a:r>
            <a:r>
              <a:rPr lang="en-US" altLang="zh-CN" sz="6000" b="1" kern="100" dirty="0">
                <a:solidFill>
                  <a:srgbClr val="FFFF00"/>
                </a:solidFill>
              </a:rPr>
              <a:t>h</a:t>
            </a:r>
            <a:r>
              <a:rPr lang="en-US" altLang="zh-CN" sz="6000" b="1" kern="100" dirty="0">
                <a:solidFill>
                  <a:schemeClr val="bg1"/>
                </a:solidFill>
              </a:rPr>
              <a:t>ead [h] [h] [h]</a:t>
            </a:r>
            <a:endParaRPr lang="zh-CN" altLang="zh-CN" sz="4000" kern="1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583" y="2080991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174832" y="4176943"/>
            <a:ext cx="1257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h</a:t>
            </a:r>
            <a:r>
              <a:rPr lang="en-US" altLang="zh-CN" sz="5400" dirty="0">
                <a:solidFill>
                  <a:schemeClr val="bg1"/>
                </a:solidFill>
              </a:rPr>
              <a:t>en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2838" y="4176943"/>
            <a:ext cx="1106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h</a:t>
            </a:r>
            <a:r>
              <a:rPr lang="en-US" altLang="zh-CN" sz="5400" dirty="0">
                <a:solidFill>
                  <a:schemeClr val="bg1"/>
                </a:solidFill>
              </a:rPr>
              <a:t>at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04220" y="4176943"/>
            <a:ext cx="18934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h</a:t>
            </a:r>
            <a:r>
              <a:rPr lang="en-US" altLang="zh-CN" sz="5400" dirty="0">
                <a:solidFill>
                  <a:schemeClr val="bg1"/>
                </a:solidFill>
              </a:rPr>
              <a:t>ouse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3535" y="2080991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7" y="2080991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017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396090"/>
            <a:ext cx="189186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b="1" dirty="0" smtClean="0">
                <a:solidFill>
                  <a:schemeClr val="bg1"/>
                </a:solidFill>
              </a:rPr>
              <a:t>I </a:t>
            </a:r>
            <a:r>
              <a:rPr lang="en-US" altLang="zh-CN" sz="13800" b="1" dirty="0" err="1" smtClean="0">
                <a:solidFill>
                  <a:schemeClr val="bg1"/>
                </a:solidFill>
              </a:rPr>
              <a:t>i</a:t>
            </a:r>
            <a:r>
              <a:rPr lang="en-US" altLang="zh-CN" sz="13800" b="1" dirty="0" smtClean="0">
                <a:solidFill>
                  <a:schemeClr val="bg1"/>
                </a:solidFill>
              </a:rPr>
              <a:t> </a:t>
            </a:r>
            <a:endParaRPr lang="zh-CN" altLang="en-US" sz="13800" dirty="0"/>
          </a:p>
        </p:txBody>
      </p:sp>
      <p:sp>
        <p:nvSpPr>
          <p:cNvPr id="5" name="矩形 4"/>
          <p:cNvSpPr/>
          <p:nvPr/>
        </p:nvSpPr>
        <p:spPr>
          <a:xfrm>
            <a:off x="611560" y="292494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ai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b="1" dirty="0" err="1">
                <a:solidFill>
                  <a:schemeClr val="bg1"/>
                </a:solidFill>
              </a:rPr>
              <a:t>i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879307"/>
            <a:ext cx="5588359" cy="12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6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62068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b="1" dirty="0">
                <a:solidFill>
                  <a:schemeClr val="bg1"/>
                </a:solidFill>
              </a:rPr>
              <a:t>I is for </a:t>
            </a:r>
            <a:r>
              <a:rPr lang="en-US" altLang="zh-CN" sz="6000" b="1" dirty="0">
                <a:solidFill>
                  <a:srgbClr val="FFFF00"/>
                </a:solidFill>
              </a:rPr>
              <a:t>i</a:t>
            </a:r>
            <a:r>
              <a:rPr lang="en-US" altLang="zh-CN" sz="6000" b="1" dirty="0">
                <a:solidFill>
                  <a:schemeClr val="bg1"/>
                </a:solidFill>
              </a:rPr>
              <a:t>t [</a:t>
            </a:r>
            <a:r>
              <a:rPr lang="en-US" altLang="zh-CN" sz="6000" b="1" dirty="0" err="1">
                <a:solidFill>
                  <a:schemeClr val="bg1"/>
                </a:solidFill>
              </a:rPr>
              <a:t>i</a:t>
            </a:r>
            <a:r>
              <a:rPr lang="en-US" altLang="zh-CN" sz="6000" b="1" dirty="0">
                <a:solidFill>
                  <a:schemeClr val="bg1"/>
                </a:solidFill>
              </a:rPr>
              <a:t>] [</a:t>
            </a:r>
            <a:r>
              <a:rPr lang="en-US" altLang="zh-CN" sz="6000" b="1" dirty="0" err="1">
                <a:solidFill>
                  <a:schemeClr val="bg1"/>
                </a:solidFill>
              </a:rPr>
              <a:t>i</a:t>
            </a:r>
            <a:r>
              <a:rPr lang="en-US" altLang="zh-CN" sz="6000" b="1" dirty="0">
                <a:solidFill>
                  <a:schemeClr val="bg1"/>
                </a:solidFill>
              </a:rPr>
              <a:t>] [</a:t>
            </a:r>
            <a:r>
              <a:rPr lang="en-US" altLang="zh-CN" sz="6000" b="1" dirty="0" err="1">
                <a:solidFill>
                  <a:schemeClr val="bg1"/>
                </a:solidFill>
              </a:rPr>
              <a:t>i</a:t>
            </a:r>
            <a:r>
              <a:rPr lang="en-US" altLang="zh-CN" sz="6000" b="1" dirty="0">
                <a:solidFill>
                  <a:schemeClr val="bg1"/>
                </a:solidFill>
              </a:rPr>
              <a:t>]     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1355716" y="4024852"/>
            <a:ext cx="1032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p</a:t>
            </a:r>
            <a:r>
              <a:rPr lang="en-US" altLang="zh-CN" sz="5400" dirty="0">
                <a:solidFill>
                  <a:srgbClr val="FFFF00"/>
                </a:solidFill>
              </a:rPr>
              <a:t>i</a:t>
            </a:r>
            <a:r>
              <a:rPr lang="en-US" altLang="zh-CN" sz="5400" dirty="0">
                <a:solidFill>
                  <a:schemeClr val="bg1"/>
                </a:solidFill>
              </a:rPr>
              <a:t>g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4024" y="4024852"/>
            <a:ext cx="1369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m</a:t>
            </a:r>
            <a:r>
              <a:rPr lang="en-US" altLang="zh-CN" sz="5400" dirty="0">
                <a:solidFill>
                  <a:srgbClr val="FFFF00"/>
                </a:solidFill>
              </a:rPr>
              <a:t>i</a:t>
            </a:r>
            <a:r>
              <a:rPr lang="en-US" altLang="zh-CN" sz="5400" dirty="0">
                <a:solidFill>
                  <a:schemeClr val="bg1"/>
                </a:solidFill>
              </a:rPr>
              <a:t>lk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13235" y="4024852"/>
            <a:ext cx="1189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f</a:t>
            </a:r>
            <a:r>
              <a:rPr lang="en-US" altLang="zh-CN" sz="5400" dirty="0">
                <a:solidFill>
                  <a:srgbClr val="FFFF00"/>
                </a:solidFill>
              </a:rPr>
              <a:t>i</a:t>
            </a:r>
            <a:r>
              <a:rPr lang="en-US" altLang="zh-CN" sz="5400" dirty="0">
                <a:solidFill>
                  <a:schemeClr val="bg1"/>
                </a:solidFill>
              </a:rPr>
              <a:t>sh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257" y="1916832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1916832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1323" y="1916832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42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04664"/>
            <a:ext cx="202331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b="1" dirty="0" smtClean="0">
                <a:solidFill>
                  <a:schemeClr val="bg1"/>
                </a:solidFill>
              </a:rPr>
              <a:t>J </a:t>
            </a:r>
            <a:r>
              <a:rPr lang="en-US" altLang="zh-CN" sz="13800" b="1" dirty="0" err="1" smtClean="0">
                <a:solidFill>
                  <a:schemeClr val="bg1"/>
                </a:solidFill>
              </a:rPr>
              <a:t>j</a:t>
            </a:r>
            <a:r>
              <a:rPr lang="en-US" altLang="zh-CN" sz="13800" b="1" dirty="0" smtClean="0">
                <a:solidFill>
                  <a:schemeClr val="bg1"/>
                </a:solidFill>
              </a:rPr>
              <a:t> </a:t>
            </a:r>
            <a:endParaRPr lang="zh-CN" altLang="en-US" sz="13800" dirty="0"/>
          </a:p>
        </p:txBody>
      </p:sp>
      <p:sp>
        <p:nvSpPr>
          <p:cNvPr id="4" name="矩形 3"/>
          <p:cNvSpPr/>
          <p:nvPr/>
        </p:nvSpPr>
        <p:spPr>
          <a:xfrm>
            <a:off x="573052" y="306896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dʒei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schemeClr val="bg1"/>
                </a:solidFill>
              </a:rPr>
              <a:t>dʒ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6048672" cy="13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413</Words>
  <Application>Microsoft Office PowerPoint</Application>
  <PresentationFormat>全屏显示(4:3)</PresentationFormat>
  <Paragraphs>69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33</cp:revision>
  <dcterms:created xsi:type="dcterms:W3CDTF">2015-11-11T06:51:57Z</dcterms:created>
  <dcterms:modified xsi:type="dcterms:W3CDTF">2015-11-21T08:53:59Z</dcterms:modified>
</cp:coreProperties>
</file>